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02FC2-8E25-5E4D-69A4-2A6E4BFD4851}" v="14" dt="2026-03-30T19:44:20.698"/>
    <p1510:client id="{FC17E304-5161-D5C7-3993-58069471089A}" v="7" dt="2026-03-30T19:35:43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Farges" userId="S::farges1@univ-lorraine.fr::ff53b5a9-1044-4e91-87f9-85d688b63c0b" providerId="AD" clId="Web-{FC17E304-5161-D5C7-3993-58069471089A}"/>
    <pc:docChg chg="modSld">
      <pc:chgData name="Olivier Farges" userId="S::farges1@univ-lorraine.fr::ff53b5a9-1044-4e91-87f9-85d688b63c0b" providerId="AD" clId="Web-{FC17E304-5161-D5C7-3993-58069471089A}" dt="2026-03-30T19:35:43.189" v="5"/>
      <pc:docMkLst>
        <pc:docMk/>
      </pc:docMkLst>
      <pc:sldChg chg="addSp delSp modSp">
        <pc:chgData name="Olivier Farges" userId="S::farges1@univ-lorraine.fr::ff53b5a9-1044-4e91-87f9-85d688b63c0b" providerId="AD" clId="Web-{FC17E304-5161-D5C7-3993-58069471089A}" dt="2026-03-30T19:35:43.189" v="5"/>
        <pc:sldMkLst>
          <pc:docMk/>
          <pc:sldMk cId="0" sldId="256"/>
        </pc:sldMkLst>
        <pc:picChg chg="add del mod">
          <ac:chgData name="Olivier Farges" userId="S::farges1@univ-lorraine.fr::ff53b5a9-1044-4e91-87f9-85d688b63c0b" providerId="AD" clId="Web-{FC17E304-5161-D5C7-3993-58069471089A}" dt="2026-03-30T19:35:14.171" v="3"/>
          <ac:picMkLst>
            <pc:docMk/>
            <pc:sldMk cId="0" sldId="256"/>
            <ac:picMk id="2" creationId="{DC8566F2-66FC-2D7E-CA9A-51B0EA784446}"/>
          </ac:picMkLst>
        </pc:picChg>
        <pc:picChg chg="add del mod">
          <ac:chgData name="Olivier Farges" userId="S::farges1@univ-lorraine.fr::ff53b5a9-1044-4e91-87f9-85d688b63c0b" providerId="AD" clId="Web-{FC17E304-5161-D5C7-3993-58069471089A}" dt="2026-03-30T19:35:43.189" v="5"/>
          <ac:picMkLst>
            <pc:docMk/>
            <pc:sldMk cId="0" sldId="256"/>
            <ac:picMk id="3" creationId="{F62FB18B-05C5-1749-1AF6-8A37E5456E60}"/>
          </ac:picMkLst>
        </pc:picChg>
        <pc:picChg chg="del">
          <ac:chgData name="Olivier Farges" userId="S::farges1@univ-lorraine.fr::ff53b5a9-1044-4e91-87f9-85d688b63c0b" providerId="AD" clId="Web-{FC17E304-5161-D5C7-3993-58069471089A}" dt="2026-03-30T19:34:22.885" v="0"/>
          <ac:picMkLst>
            <pc:docMk/>
            <pc:sldMk cId="0" sldId="256"/>
            <ac:picMk id="920165211" creationId="{00000000-0000-0000-0000-000000000000}"/>
          </ac:picMkLst>
        </pc:picChg>
      </pc:sldChg>
    </pc:docChg>
  </pc:docChgLst>
  <pc:docChgLst>
    <pc:chgData name="Olivier Farges" userId="S::farges1@univ-lorraine.fr::ff53b5a9-1044-4e91-87f9-85d688b63c0b" providerId="AD" clId="Web-{AE202FC2-8E25-5E4D-69A4-2A6E4BFD4851}"/>
    <pc:docChg chg="modSld modMainMaster">
      <pc:chgData name="Olivier Farges" userId="S::farges1@univ-lorraine.fr::ff53b5a9-1044-4e91-87f9-85d688b63c0b" providerId="AD" clId="Web-{AE202FC2-8E25-5E4D-69A4-2A6E4BFD4851}" dt="2026-03-30T19:44:20.698" v="10"/>
      <pc:docMkLst>
        <pc:docMk/>
      </pc:docMkLst>
      <pc:sldChg chg="addSp delSp modSp mod setBg">
        <pc:chgData name="Olivier Farges" userId="S::farges1@univ-lorraine.fr::ff53b5a9-1044-4e91-87f9-85d688b63c0b" providerId="AD" clId="Web-{AE202FC2-8E25-5E4D-69A4-2A6E4BFD4851}" dt="2026-03-30T19:44:20.698" v="10"/>
        <pc:sldMkLst>
          <pc:docMk/>
          <pc:sldMk cId="0" sldId="256"/>
        </pc:sldMkLst>
        <pc:picChg chg="add del mod">
          <ac:chgData name="Olivier Farges" userId="S::farges1@univ-lorraine.fr::ff53b5a9-1044-4e91-87f9-85d688b63c0b" providerId="AD" clId="Web-{AE202FC2-8E25-5E4D-69A4-2A6E4BFD4851}" dt="2026-03-30T19:41:21.491" v="2"/>
          <ac:picMkLst>
            <pc:docMk/>
            <pc:sldMk cId="0" sldId="256"/>
            <ac:picMk id="2" creationId="{86113A28-A006-6BB0-C984-9AF9073AFE9A}"/>
          </ac:picMkLst>
        </pc:picChg>
        <pc:picChg chg="add del mod">
          <ac:chgData name="Olivier Farges" userId="S::farges1@univ-lorraine.fr::ff53b5a9-1044-4e91-87f9-85d688b63c0b" providerId="AD" clId="Web-{AE202FC2-8E25-5E4D-69A4-2A6E4BFD4851}" dt="2026-03-30T19:42:30.227" v="4"/>
          <ac:picMkLst>
            <pc:docMk/>
            <pc:sldMk cId="0" sldId="256"/>
            <ac:picMk id="3" creationId="{568E943E-A892-3575-34BB-1F0F1997F47D}"/>
          </ac:picMkLst>
        </pc:picChg>
        <pc:picChg chg="add del mod">
          <ac:chgData name="Olivier Farges" userId="S::farges1@univ-lorraine.fr::ff53b5a9-1044-4e91-87f9-85d688b63c0b" providerId="AD" clId="Web-{AE202FC2-8E25-5E4D-69A4-2A6E4BFD4851}" dt="2026-03-30T19:44:04.948" v="8"/>
          <ac:picMkLst>
            <pc:docMk/>
            <pc:sldMk cId="0" sldId="256"/>
            <ac:picMk id="4" creationId="{3211702F-4F35-EC40-A22D-D95E1BD7C0A9}"/>
          </ac:picMkLst>
        </pc:picChg>
        <pc:picChg chg="add del mod">
          <ac:chgData name="Olivier Farges" userId="S::farges1@univ-lorraine.fr::ff53b5a9-1044-4e91-87f9-85d688b63c0b" providerId="AD" clId="Web-{AE202FC2-8E25-5E4D-69A4-2A6E4BFD4851}" dt="2026-03-30T19:44:20.698" v="10"/>
          <ac:picMkLst>
            <pc:docMk/>
            <pc:sldMk cId="0" sldId="256"/>
            <ac:picMk id="5" creationId="{5641F11D-5881-0C26-6F35-FE09E47A3F62}"/>
          </ac:picMkLst>
        </pc:picChg>
      </pc:sldChg>
      <pc:sldMasterChg chg="mod setBg modSldLayout">
        <pc:chgData name="Olivier Farges" userId="S::farges1@univ-lorraine.fr::ff53b5a9-1044-4e91-87f9-85d688b63c0b" providerId="AD" clId="Web-{AE202FC2-8E25-5E4D-69A4-2A6E4BFD4851}" dt="2026-03-30T19:44:20.698" v="10"/>
        <pc:sldMasterMkLst>
          <pc:docMk/>
          <pc:sldMasterMk cId="0" sldId="2147483648"/>
        </pc:sldMasterMkLst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Olivier Farges" userId="S::farges1@univ-lorraine.fr::ff53b5a9-1044-4e91-87f9-85d688b63c0b" providerId="AD" clId="Web-{AE202FC2-8E25-5E4D-69A4-2A6E4BFD4851}" dt="2026-03-30T19:44:20.698" v="10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43198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69362254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92943618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164977530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07011913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8031729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19611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453349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469516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A6CCA9-87E5-3FB9-C306-3F9B4D13BAF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553942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710134496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51201239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95406908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727633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624838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943297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10009444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29840774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61863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2010243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75907423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2579835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5357827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09382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774876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38247820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0956895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145670122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384629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7196030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9544926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7301107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45660273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637060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29164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36091702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7201033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4286430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107209263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082227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10167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450269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07558944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1016284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47509643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5870793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65164274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357382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074111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89240766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124656600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19860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8399653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434414399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034385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7681888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15412420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4845384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9152954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48555919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136664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2042703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54851760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3171733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2544482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64455903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445270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83689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27543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21858600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CAD085-E8A6-8845-BD4E-CB4CCA059FC4}" type="datetimeFigureOut">
              <a:rPr lang="en-US"/>
              <a:t>3/30/2026</a:t>
            </a:fld>
            <a:endParaRPr lang="en-US"/>
          </a:p>
        </p:txBody>
      </p:sp>
      <p:sp>
        <p:nvSpPr>
          <p:cNvPr id="123510600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4959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776866" name="Rounded Rectangle 1"/>
          <p:cNvSpPr/>
          <p:nvPr/>
        </p:nvSpPr>
        <p:spPr bwMode="auto">
          <a:xfrm>
            <a:off x="720000" y="6480000"/>
            <a:ext cx="28835999" cy="4320000"/>
          </a:xfrm>
          <a:prstGeom prst="roundRect">
            <a:avLst>
              <a:gd name="adj" fmla="val 5000"/>
            </a:avLst>
          </a:prstGeom>
          <a:solidFill>
            <a:srgbClr val="EEF8FF"/>
          </a:solidFill>
          <a:ln w="38100">
            <a:solidFill>
              <a:srgbClr val="E35C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89486477" name="Rounded Rectangle 2"/>
          <p:cNvSpPr/>
          <p:nvPr/>
        </p:nvSpPr>
        <p:spPr bwMode="auto">
          <a:xfrm>
            <a:off x="720000" y="6480000"/>
            <a:ext cx="28835999" cy="900000"/>
          </a:xfrm>
          <a:prstGeom prst="roundRect">
            <a:avLst>
              <a:gd name="adj" fmla="val 10000"/>
            </a:avLst>
          </a:prstGeom>
          <a:solidFill>
            <a:srgbClr val="E35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>
              <a:defRPr sz="4000" b="1">
                <a:solidFill>
                  <a:srgbClr val="FFFFFF"/>
                </a:solidFill>
                <a:latin typeface="Arial"/>
              </a:defRPr>
            </a:pPr>
            <a:r>
              <a:t>INTRODUCTION / CONTEXTE</a:t>
            </a:r>
          </a:p>
        </p:txBody>
      </p:sp>
      <p:sp>
        <p:nvSpPr>
          <p:cNvPr id="610050082" name="TextBox 3"/>
          <p:cNvSpPr txBox="1"/>
          <p:nvPr/>
        </p:nvSpPr>
        <p:spPr bwMode="auto">
          <a:xfrm>
            <a:off x="900000" y="7560000"/>
            <a:ext cx="28475999" cy="30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505050"/>
                </a:solidFill>
                <a:latin typeface="Arial"/>
              </a:defRPr>
            </a:pPr>
            <a:r>
              <a:t>Cliquez ici pour ajouter du texte</a:t>
            </a:r>
          </a:p>
        </p:txBody>
      </p:sp>
      <p:sp>
        <p:nvSpPr>
          <p:cNvPr id="833410710" name="Rounded Rectangle 4"/>
          <p:cNvSpPr/>
          <p:nvPr/>
        </p:nvSpPr>
        <p:spPr bwMode="auto">
          <a:xfrm>
            <a:off x="720000" y="11160000"/>
            <a:ext cx="9131999" cy="6480000"/>
          </a:xfrm>
          <a:prstGeom prst="roundRect">
            <a:avLst>
              <a:gd name="adj" fmla="val 5000"/>
            </a:avLst>
          </a:prstGeom>
          <a:solidFill>
            <a:srgbClr val="EEF8FF"/>
          </a:solidFill>
          <a:ln w="38100">
            <a:solidFill>
              <a:srgbClr val="E35C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04327371" name="Rounded Rectangle 5"/>
          <p:cNvSpPr/>
          <p:nvPr/>
        </p:nvSpPr>
        <p:spPr bwMode="auto">
          <a:xfrm>
            <a:off x="720000" y="11160000"/>
            <a:ext cx="9131999" cy="900000"/>
          </a:xfrm>
          <a:prstGeom prst="roundRect">
            <a:avLst>
              <a:gd name="adj" fmla="val 10000"/>
            </a:avLst>
          </a:prstGeom>
          <a:solidFill>
            <a:srgbClr val="E35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>
              <a:defRPr sz="4000" b="1">
                <a:solidFill>
                  <a:srgbClr val="FFFFFF"/>
                </a:solidFill>
                <a:latin typeface="Arial"/>
              </a:defRPr>
            </a:pPr>
            <a:r>
              <a:t>MÉTHODES</a:t>
            </a:r>
          </a:p>
        </p:txBody>
      </p:sp>
      <p:sp>
        <p:nvSpPr>
          <p:cNvPr id="520104017" name="TextBox 6"/>
          <p:cNvSpPr txBox="1"/>
          <p:nvPr/>
        </p:nvSpPr>
        <p:spPr bwMode="auto">
          <a:xfrm>
            <a:off x="900000" y="12240000"/>
            <a:ext cx="8771999" cy="52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505050"/>
                </a:solidFill>
                <a:latin typeface="Arial"/>
              </a:defRPr>
            </a:pPr>
            <a:r>
              <a:t>Cliquez ici pour ajouter du texte</a:t>
            </a:r>
          </a:p>
        </p:txBody>
      </p:sp>
      <p:sp>
        <p:nvSpPr>
          <p:cNvPr id="408567978" name="Rounded Rectangle 7"/>
          <p:cNvSpPr/>
          <p:nvPr/>
        </p:nvSpPr>
        <p:spPr bwMode="auto">
          <a:xfrm>
            <a:off x="10571999" y="11160000"/>
            <a:ext cx="9131999" cy="6480000"/>
          </a:xfrm>
          <a:prstGeom prst="roundRect">
            <a:avLst>
              <a:gd name="adj" fmla="val 5000"/>
            </a:avLst>
          </a:prstGeom>
          <a:solidFill>
            <a:srgbClr val="EEF8FF"/>
          </a:solidFill>
          <a:ln w="38100">
            <a:solidFill>
              <a:srgbClr val="E35C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24416399" name="Rounded Rectangle 8"/>
          <p:cNvSpPr/>
          <p:nvPr/>
        </p:nvSpPr>
        <p:spPr bwMode="auto">
          <a:xfrm>
            <a:off x="10571999" y="11160000"/>
            <a:ext cx="9131999" cy="900000"/>
          </a:xfrm>
          <a:prstGeom prst="roundRect">
            <a:avLst>
              <a:gd name="adj" fmla="val 10000"/>
            </a:avLst>
          </a:prstGeom>
          <a:solidFill>
            <a:srgbClr val="E35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>
              <a:defRPr sz="4000" b="1">
                <a:solidFill>
                  <a:srgbClr val="FFFFFF"/>
                </a:solidFill>
                <a:latin typeface="Arial"/>
              </a:defRPr>
            </a:pPr>
            <a:r>
              <a:t>MODÈLE</a:t>
            </a:r>
          </a:p>
        </p:txBody>
      </p:sp>
      <p:sp>
        <p:nvSpPr>
          <p:cNvPr id="661100128" name="TextBox 9"/>
          <p:cNvSpPr txBox="1"/>
          <p:nvPr/>
        </p:nvSpPr>
        <p:spPr bwMode="auto">
          <a:xfrm>
            <a:off x="10751999" y="12240000"/>
            <a:ext cx="8771999" cy="52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505050"/>
                </a:solidFill>
                <a:latin typeface="Arial"/>
              </a:defRPr>
            </a:pPr>
            <a:r>
              <a:t>Cliquez ici pour ajouter du texte</a:t>
            </a:r>
          </a:p>
        </p:txBody>
      </p:sp>
      <p:sp>
        <p:nvSpPr>
          <p:cNvPr id="31080077" name="Rounded Rectangle 10"/>
          <p:cNvSpPr/>
          <p:nvPr/>
        </p:nvSpPr>
        <p:spPr bwMode="auto">
          <a:xfrm>
            <a:off x="20423999" y="11160000"/>
            <a:ext cx="9131999" cy="6480000"/>
          </a:xfrm>
          <a:prstGeom prst="roundRect">
            <a:avLst>
              <a:gd name="adj" fmla="val 5000"/>
            </a:avLst>
          </a:prstGeom>
          <a:solidFill>
            <a:srgbClr val="EEF8FF"/>
          </a:solidFill>
          <a:ln w="38100">
            <a:solidFill>
              <a:srgbClr val="E35C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3998845" name="Rounded Rectangle 11"/>
          <p:cNvSpPr/>
          <p:nvPr/>
        </p:nvSpPr>
        <p:spPr bwMode="auto">
          <a:xfrm>
            <a:off x="20423999" y="11160000"/>
            <a:ext cx="9131999" cy="900000"/>
          </a:xfrm>
          <a:prstGeom prst="roundRect">
            <a:avLst>
              <a:gd name="adj" fmla="val 10000"/>
            </a:avLst>
          </a:prstGeom>
          <a:solidFill>
            <a:srgbClr val="E35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>
              <a:defRPr sz="4000" b="1">
                <a:solidFill>
                  <a:srgbClr val="FFFFFF"/>
                </a:solidFill>
                <a:latin typeface="Arial"/>
              </a:defRPr>
            </a:pPr>
            <a:r>
              <a:t>VALIDATION</a:t>
            </a:r>
          </a:p>
        </p:txBody>
      </p:sp>
      <p:sp>
        <p:nvSpPr>
          <p:cNvPr id="118203556" name="TextBox 12"/>
          <p:cNvSpPr txBox="1"/>
          <p:nvPr/>
        </p:nvSpPr>
        <p:spPr bwMode="auto">
          <a:xfrm>
            <a:off x="20603999" y="12240000"/>
            <a:ext cx="8771999" cy="52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505050"/>
                </a:solidFill>
                <a:latin typeface="Arial"/>
              </a:defRPr>
            </a:pPr>
            <a:r>
              <a:t>Cliquez ici pour ajouter du texte</a:t>
            </a:r>
          </a:p>
        </p:txBody>
      </p:sp>
      <p:sp>
        <p:nvSpPr>
          <p:cNvPr id="116796705" name="Rounded Rectangle 13"/>
          <p:cNvSpPr/>
          <p:nvPr/>
        </p:nvSpPr>
        <p:spPr bwMode="auto">
          <a:xfrm>
            <a:off x="720000" y="18000000"/>
            <a:ext cx="18743999" cy="7200000"/>
          </a:xfrm>
          <a:prstGeom prst="roundRect">
            <a:avLst>
              <a:gd name="adj" fmla="val 5000"/>
            </a:avLst>
          </a:prstGeom>
          <a:solidFill>
            <a:srgbClr val="EEF8FF"/>
          </a:solidFill>
          <a:ln w="38100">
            <a:solidFill>
              <a:srgbClr val="E35C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34000530" name="Rounded Rectangle 14"/>
          <p:cNvSpPr/>
          <p:nvPr/>
        </p:nvSpPr>
        <p:spPr bwMode="auto">
          <a:xfrm>
            <a:off x="720000" y="18000000"/>
            <a:ext cx="18743999" cy="900000"/>
          </a:xfrm>
          <a:prstGeom prst="roundRect">
            <a:avLst>
              <a:gd name="adj" fmla="val 10000"/>
            </a:avLst>
          </a:prstGeom>
          <a:solidFill>
            <a:srgbClr val="E35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>
              <a:defRPr sz="4000" b="1">
                <a:solidFill>
                  <a:srgbClr val="FFFFFF"/>
                </a:solidFill>
                <a:latin typeface="Arial"/>
              </a:defRPr>
            </a:pPr>
            <a:r>
              <a:t>RÉSULTATS</a:t>
            </a:r>
          </a:p>
        </p:txBody>
      </p:sp>
      <p:sp>
        <p:nvSpPr>
          <p:cNvPr id="693546091" name="TextBox 15"/>
          <p:cNvSpPr txBox="1"/>
          <p:nvPr/>
        </p:nvSpPr>
        <p:spPr bwMode="auto">
          <a:xfrm>
            <a:off x="900000" y="19080000"/>
            <a:ext cx="18383999" cy="594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505050"/>
                </a:solidFill>
                <a:latin typeface="Arial"/>
              </a:defRPr>
            </a:pPr>
            <a:r>
              <a:t>Cliquez ici pour ajouter du texte</a:t>
            </a:r>
          </a:p>
        </p:txBody>
      </p:sp>
      <p:sp>
        <p:nvSpPr>
          <p:cNvPr id="1800632858" name="Rounded Rectangle 16"/>
          <p:cNvSpPr/>
          <p:nvPr/>
        </p:nvSpPr>
        <p:spPr bwMode="auto">
          <a:xfrm>
            <a:off x="20183999" y="18000000"/>
            <a:ext cx="9371999" cy="7200000"/>
          </a:xfrm>
          <a:prstGeom prst="roundRect">
            <a:avLst>
              <a:gd name="adj" fmla="val 5000"/>
            </a:avLst>
          </a:prstGeom>
          <a:solidFill>
            <a:srgbClr val="EEF8FF"/>
          </a:solidFill>
          <a:ln w="38100">
            <a:solidFill>
              <a:srgbClr val="E35C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49080212" name="Rounded Rectangle 17"/>
          <p:cNvSpPr/>
          <p:nvPr/>
        </p:nvSpPr>
        <p:spPr bwMode="auto">
          <a:xfrm>
            <a:off x="20183999" y="18000000"/>
            <a:ext cx="9371999" cy="900000"/>
          </a:xfrm>
          <a:prstGeom prst="roundRect">
            <a:avLst>
              <a:gd name="adj" fmla="val 10000"/>
            </a:avLst>
          </a:prstGeom>
          <a:solidFill>
            <a:srgbClr val="E35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>
              <a:defRPr sz="4000" b="1">
                <a:solidFill>
                  <a:srgbClr val="FFFFFF"/>
                </a:solidFill>
                <a:latin typeface="Arial"/>
              </a:defRPr>
            </a:pPr>
            <a:r>
              <a:t>DISCUSSION</a:t>
            </a:r>
          </a:p>
        </p:txBody>
      </p:sp>
      <p:sp>
        <p:nvSpPr>
          <p:cNvPr id="1425897988" name="TextBox 18"/>
          <p:cNvSpPr txBox="1"/>
          <p:nvPr/>
        </p:nvSpPr>
        <p:spPr bwMode="auto">
          <a:xfrm>
            <a:off x="20363999" y="19080000"/>
            <a:ext cx="9011999" cy="594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505050"/>
                </a:solidFill>
                <a:latin typeface="Arial"/>
              </a:defRPr>
            </a:pPr>
            <a:r>
              <a:t>Cliquez ici pour ajouter du texte</a:t>
            </a:r>
          </a:p>
        </p:txBody>
      </p:sp>
      <p:sp>
        <p:nvSpPr>
          <p:cNvPr id="503095542" name="Rounded Rectangle 19"/>
          <p:cNvSpPr/>
          <p:nvPr/>
        </p:nvSpPr>
        <p:spPr bwMode="auto">
          <a:xfrm>
            <a:off x="720000" y="25560000"/>
            <a:ext cx="9371999" cy="6480000"/>
          </a:xfrm>
          <a:prstGeom prst="roundRect">
            <a:avLst>
              <a:gd name="adj" fmla="val 5000"/>
            </a:avLst>
          </a:prstGeom>
          <a:solidFill>
            <a:srgbClr val="EEF8FF"/>
          </a:solidFill>
          <a:ln w="38100">
            <a:solidFill>
              <a:srgbClr val="E35C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05886932" name="Rounded Rectangle 20"/>
          <p:cNvSpPr/>
          <p:nvPr/>
        </p:nvSpPr>
        <p:spPr bwMode="auto">
          <a:xfrm>
            <a:off x="720000" y="25560000"/>
            <a:ext cx="9371999" cy="900000"/>
          </a:xfrm>
          <a:prstGeom prst="roundRect">
            <a:avLst>
              <a:gd name="adj" fmla="val 10000"/>
            </a:avLst>
          </a:prstGeom>
          <a:solidFill>
            <a:srgbClr val="E35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>
              <a:defRPr sz="4000" b="1">
                <a:solidFill>
                  <a:srgbClr val="FFFFFF"/>
                </a:solidFill>
                <a:latin typeface="Arial"/>
              </a:defRPr>
            </a:pPr>
            <a:r>
              <a:t>CONCLUSION ET PERSPECTIVES</a:t>
            </a:r>
          </a:p>
        </p:txBody>
      </p:sp>
      <p:sp>
        <p:nvSpPr>
          <p:cNvPr id="1421526915" name="TextBox 21"/>
          <p:cNvSpPr txBox="1"/>
          <p:nvPr/>
        </p:nvSpPr>
        <p:spPr bwMode="auto">
          <a:xfrm>
            <a:off x="900000" y="26640000"/>
            <a:ext cx="9011999" cy="52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505050"/>
                </a:solidFill>
                <a:latin typeface="Arial"/>
              </a:defRPr>
            </a:pPr>
            <a:r>
              <a:t>Cliquez ici pour ajouter du texte</a:t>
            </a:r>
          </a:p>
        </p:txBody>
      </p:sp>
      <p:sp>
        <p:nvSpPr>
          <p:cNvPr id="766269909" name="Rounded Rectangle 22"/>
          <p:cNvSpPr/>
          <p:nvPr/>
        </p:nvSpPr>
        <p:spPr bwMode="auto">
          <a:xfrm>
            <a:off x="10811999" y="25560000"/>
            <a:ext cx="18743999" cy="6480000"/>
          </a:xfrm>
          <a:prstGeom prst="roundRect">
            <a:avLst>
              <a:gd name="adj" fmla="val 5000"/>
            </a:avLst>
          </a:prstGeom>
          <a:solidFill>
            <a:srgbClr val="EEF8FF"/>
          </a:solidFill>
          <a:ln w="38100">
            <a:solidFill>
              <a:srgbClr val="E35C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62690117" name="Rounded Rectangle 23"/>
          <p:cNvSpPr/>
          <p:nvPr/>
        </p:nvSpPr>
        <p:spPr bwMode="auto">
          <a:xfrm>
            <a:off x="10811999" y="25560000"/>
            <a:ext cx="18743999" cy="900000"/>
          </a:xfrm>
          <a:prstGeom prst="roundRect">
            <a:avLst>
              <a:gd name="adj" fmla="val 10000"/>
            </a:avLst>
          </a:prstGeom>
          <a:solidFill>
            <a:srgbClr val="E35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>
              <a:defRPr sz="4000" b="1">
                <a:solidFill>
                  <a:srgbClr val="FFFFFF"/>
                </a:solidFill>
                <a:latin typeface="Arial"/>
              </a:defRPr>
            </a:pPr>
            <a:r>
              <a:t>RÉFÉRENCES</a:t>
            </a:r>
          </a:p>
        </p:txBody>
      </p:sp>
      <p:sp>
        <p:nvSpPr>
          <p:cNvPr id="1940195945" name="TextBox 24"/>
          <p:cNvSpPr txBox="1"/>
          <p:nvPr/>
        </p:nvSpPr>
        <p:spPr bwMode="auto">
          <a:xfrm>
            <a:off x="10991999" y="26640000"/>
            <a:ext cx="18383999" cy="52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505050"/>
                </a:solidFill>
                <a:latin typeface="Arial"/>
              </a:defRPr>
            </a:pPr>
            <a:r>
              <a:t>Cliquez ici pour ajouter du texte</a:t>
            </a:r>
          </a:p>
        </p:txBody>
      </p:sp>
      <p:sp>
        <p:nvSpPr>
          <p:cNvPr id="1732799335" name="ZoneTexte 59"/>
          <p:cNvSpPr txBox="1"/>
          <p:nvPr/>
        </p:nvSpPr>
        <p:spPr bwMode="auto">
          <a:xfrm>
            <a:off x="4821599" y="1276559"/>
            <a:ext cx="20497799" cy="174708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defRPr/>
            </a:pPr>
            <a:r>
              <a:rPr lang="fr-FR" sz="10000" b="1" strike="noStrike" spc="-1">
                <a:solidFill>
                  <a:srgbClr val="324B72"/>
                </a:solidFill>
                <a:latin typeface="Myriad Pro"/>
              </a:rPr>
              <a:t>Titre</a:t>
            </a:r>
            <a:r>
              <a:rPr lang="fr-FR" sz="10000" b="1" strike="noStrike" spc="-1">
                <a:solidFill>
                  <a:srgbClr val="324B72"/>
                </a:solidFill>
                <a:latin typeface="Arial"/>
              </a:rPr>
              <a:t> de votre communication</a:t>
            </a:r>
            <a:endParaRPr lang="fr-FR" sz="10000" b="0" strike="noStrike" spc="-1">
              <a:solidFill>
                <a:srgbClr val="324B72"/>
              </a:solidFill>
              <a:latin typeface="Arial"/>
            </a:endParaRPr>
          </a:p>
        </p:txBody>
      </p:sp>
      <p:sp>
        <p:nvSpPr>
          <p:cNvPr id="1785776930" name="ZoneTexte 60"/>
          <p:cNvSpPr txBox="1"/>
          <p:nvPr/>
        </p:nvSpPr>
        <p:spPr bwMode="auto">
          <a:xfrm>
            <a:off x="9777959" y="2944080"/>
            <a:ext cx="11912459" cy="80205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r>
              <a:rPr lang="fr-FR" sz="5600" b="0" strike="noStrike" spc="-1">
                <a:solidFill>
                  <a:srgbClr val="324B72"/>
                </a:solidFill>
                <a:latin typeface="Myriad Pro"/>
              </a:rPr>
              <a:t>Auteur.e 1</a:t>
            </a:r>
            <a:r>
              <a:rPr lang="fr-FR" sz="5600" b="0" strike="noStrike" spc="-1" baseline="30000">
                <a:solidFill>
                  <a:srgbClr val="324B72"/>
                </a:solidFill>
                <a:latin typeface="Myriad Pro"/>
              </a:rPr>
              <a:t>(1*)</a:t>
            </a:r>
            <a:r>
              <a:rPr lang="fr-FR" sz="5600" b="0" strike="noStrike" spc="-1">
                <a:solidFill>
                  <a:srgbClr val="324B72"/>
                </a:solidFill>
                <a:latin typeface="Myriad Pro"/>
              </a:rPr>
              <a:t>, Auteur.e 2</a:t>
            </a:r>
            <a:r>
              <a:rPr lang="fr-FR" sz="5600" b="0" strike="noStrike" spc="-1" baseline="30000">
                <a:solidFill>
                  <a:srgbClr val="324B72"/>
                </a:solidFill>
                <a:latin typeface="Myriad Pro"/>
              </a:rPr>
              <a:t>(2)</a:t>
            </a:r>
            <a:r>
              <a:rPr lang="fr-FR" sz="5600" b="0" strike="noStrike" spc="-1">
                <a:solidFill>
                  <a:srgbClr val="324B72"/>
                </a:solidFill>
                <a:latin typeface="Myriad Pro"/>
              </a:rPr>
              <a:t>…</a:t>
            </a:r>
            <a:endParaRPr/>
          </a:p>
        </p:txBody>
      </p:sp>
      <p:sp>
        <p:nvSpPr>
          <p:cNvPr id="1477887010" name="ZoneTexte 61"/>
          <p:cNvSpPr txBox="1"/>
          <p:nvPr/>
        </p:nvSpPr>
        <p:spPr bwMode="auto">
          <a:xfrm>
            <a:off x="8326438" y="3792600"/>
            <a:ext cx="13296899" cy="802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defRPr/>
            </a:pPr>
            <a:r>
              <a:rPr lang="fr-FR" sz="3600" b="0" strike="noStrike" spc="-1" baseline="30000">
                <a:solidFill>
                  <a:srgbClr val="324B72"/>
                </a:solidFill>
                <a:latin typeface="Thordis Sans EF"/>
              </a:rPr>
              <a:t>(1)</a:t>
            </a:r>
            <a:r>
              <a:rPr lang="fr-FR" sz="3600" b="0" strike="noStrike" spc="-1">
                <a:solidFill>
                  <a:srgbClr val="324B72"/>
                </a:solidFill>
                <a:latin typeface="Thordis Sans EF"/>
              </a:rPr>
              <a:t> PREMIÈRE AFFILIATION, </a:t>
            </a:r>
            <a:r>
              <a:rPr lang="fr-FR" sz="3600" b="0" strike="noStrike" spc="-1" baseline="30000">
                <a:solidFill>
                  <a:srgbClr val="324B72"/>
                </a:solidFill>
                <a:latin typeface="Thordis Sans EF"/>
              </a:rPr>
              <a:t>(2)</a:t>
            </a:r>
            <a:r>
              <a:rPr lang="fr-FR" sz="3600" b="0" strike="noStrike" spc="-1">
                <a:solidFill>
                  <a:srgbClr val="324B72"/>
                </a:solidFill>
                <a:latin typeface="Thordis Sans EF"/>
              </a:rPr>
              <a:t> SECONDE AFFILIATION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revision>1</cp:revision>
  <dcterms:created xsi:type="dcterms:W3CDTF">2013-01-27T09:14:16Z</dcterms:created>
  <dcterms:modified xsi:type="dcterms:W3CDTF">2026-03-30T19:44:22Z</dcterms:modified>
  <cp:category/>
</cp:coreProperties>
</file>